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0" r:id="rId2"/>
    <p:sldId id="261" r:id="rId3"/>
    <p:sldId id="258" r:id="rId4"/>
    <p:sldId id="263" r:id="rId5"/>
    <p:sldId id="259" r:id="rId6"/>
    <p:sldId id="265" r:id="rId7"/>
    <p:sldId id="257" r:id="rId8"/>
    <p:sldId id="262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8F7"/>
    <a:srgbClr val="ACD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47415E-6961-40FF-9949-D79A4A24C43D}" v="4" dt="2024-04-08T08:23:47.23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6"/>
    <p:restoredTop sz="94655"/>
  </p:normalViewPr>
  <p:slideViewPr>
    <p:cSldViewPr snapToGrid="0">
      <p:cViewPr varScale="1">
        <p:scale>
          <a:sx n="53" d="100"/>
          <a:sy n="53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경호 이" userId="1b6a430aa538b4ed" providerId="LiveId" clId="{9E47415E-6961-40FF-9949-D79A4A24C43D}"/>
    <pc:docChg chg="undo custSel modSld sldOrd">
      <pc:chgData name="경호 이" userId="1b6a430aa538b4ed" providerId="LiveId" clId="{9E47415E-6961-40FF-9949-D79A4A24C43D}" dt="2024-04-08T08:28:24.751" v="284" actId="1076"/>
      <pc:docMkLst>
        <pc:docMk/>
      </pc:docMkLst>
      <pc:sldChg chg="modSp mod">
        <pc:chgData name="경호 이" userId="1b6a430aa538b4ed" providerId="LiveId" clId="{9E47415E-6961-40FF-9949-D79A4A24C43D}" dt="2024-03-25T06:17:33.451" v="127" actId="20577"/>
        <pc:sldMkLst>
          <pc:docMk/>
          <pc:sldMk cId="0" sldId="259"/>
        </pc:sldMkLst>
        <pc:spChg chg="mod">
          <ac:chgData name="경호 이" userId="1b6a430aa538b4ed" providerId="LiveId" clId="{9E47415E-6961-40FF-9949-D79A4A24C43D}" dt="2024-03-25T06:17:33.451" v="127" actId="20577"/>
          <ac:spMkLst>
            <pc:docMk/>
            <pc:sldMk cId="0" sldId="259"/>
            <ac:spMk id="163" creationId="{00000000-0000-0000-0000-000000000000}"/>
          </ac:spMkLst>
        </pc:spChg>
        <pc:picChg chg="mod">
          <ac:chgData name="경호 이" userId="1b6a430aa538b4ed" providerId="LiveId" clId="{9E47415E-6961-40FF-9949-D79A4A24C43D}" dt="2024-03-25T05:38:25.936" v="42" actId="1076"/>
          <ac:picMkLst>
            <pc:docMk/>
            <pc:sldMk cId="0" sldId="259"/>
            <ac:picMk id="1054" creationId="{5561FA52-8F31-8B3C-9259-B478FF99FDA7}"/>
          </ac:picMkLst>
        </pc:picChg>
      </pc:sldChg>
      <pc:sldChg chg="modSp mod">
        <pc:chgData name="경호 이" userId="1b6a430aa538b4ed" providerId="LiveId" clId="{9E47415E-6961-40FF-9949-D79A4A24C43D}" dt="2024-03-25T05:39:31.765" v="86" actId="404"/>
        <pc:sldMkLst>
          <pc:docMk/>
          <pc:sldMk cId="3181563278" sldId="261"/>
        </pc:sldMkLst>
        <pc:spChg chg="mod">
          <ac:chgData name="경호 이" userId="1b6a430aa538b4ed" providerId="LiveId" clId="{9E47415E-6961-40FF-9949-D79A4A24C43D}" dt="2024-03-25T05:39:31.765" v="86" actId="404"/>
          <ac:spMkLst>
            <pc:docMk/>
            <pc:sldMk cId="3181563278" sldId="261"/>
            <ac:spMk id="4" creationId="{7884392F-AE7A-BD6F-662C-81BC33477FD3}"/>
          </ac:spMkLst>
        </pc:spChg>
        <pc:picChg chg="mod">
          <ac:chgData name="경호 이" userId="1b6a430aa538b4ed" providerId="LiveId" clId="{9E47415E-6961-40FF-9949-D79A4A24C43D}" dt="2024-03-25T05:39:02.538" v="78" actId="1076"/>
          <ac:picMkLst>
            <pc:docMk/>
            <pc:sldMk cId="3181563278" sldId="261"/>
            <ac:picMk id="6" creationId="{E67E17DA-5665-6146-31FE-11AA705E6833}"/>
          </ac:picMkLst>
        </pc:picChg>
      </pc:sldChg>
      <pc:sldChg chg="modSp mod ord">
        <pc:chgData name="경호 이" userId="1b6a430aa538b4ed" providerId="LiveId" clId="{9E47415E-6961-40FF-9949-D79A4A24C43D}" dt="2024-04-01T06:15:48.921" v="131"/>
        <pc:sldMkLst>
          <pc:docMk/>
          <pc:sldMk cId="4169429518" sldId="263"/>
        </pc:sldMkLst>
        <pc:spChg chg="mod">
          <ac:chgData name="경호 이" userId="1b6a430aa538b4ed" providerId="LiveId" clId="{9E47415E-6961-40FF-9949-D79A4A24C43D}" dt="2024-03-25T05:42:09.930" v="125" actId="14100"/>
          <ac:spMkLst>
            <pc:docMk/>
            <pc:sldMk cId="4169429518" sldId="263"/>
            <ac:spMk id="159" creationId="{00000000-0000-0000-0000-000000000000}"/>
          </ac:spMkLst>
        </pc:spChg>
      </pc:sldChg>
      <pc:sldChg chg="addSp delSp modSp mod ord">
        <pc:chgData name="경호 이" userId="1b6a430aa538b4ed" providerId="LiveId" clId="{9E47415E-6961-40FF-9949-D79A4A24C43D}" dt="2024-04-08T08:28:24.751" v="284" actId="1076"/>
        <pc:sldMkLst>
          <pc:docMk/>
          <pc:sldMk cId="141742046" sldId="265"/>
        </pc:sldMkLst>
        <pc:spChg chg="add mod">
          <ac:chgData name="경호 이" userId="1b6a430aa538b4ed" providerId="LiveId" clId="{9E47415E-6961-40FF-9949-D79A4A24C43D}" dt="2024-04-08T08:27:53.452" v="278" actId="1076"/>
          <ac:spMkLst>
            <pc:docMk/>
            <pc:sldMk cId="141742046" sldId="265"/>
            <ac:spMk id="6" creationId="{6360D786-172D-16C9-D092-B709D6A1EDB0}"/>
          </ac:spMkLst>
        </pc:spChg>
        <pc:spChg chg="add del mod">
          <ac:chgData name="경호 이" userId="1b6a430aa538b4ed" providerId="LiveId" clId="{9E47415E-6961-40FF-9949-D79A4A24C43D}" dt="2024-04-08T08:23:24.297" v="163" actId="478"/>
          <ac:spMkLst>
            <pc:docMk/>
            <pc:sldMk cId="141742046" sldId="265"/>
            <ac:spMk id="9" creationId="{6A372226-D2B4-33E2-C81C-3258BA42AD00}"/>
          </ac:spMkLst>
        </pc:spChg>
        <pc:spChg chg="del mod">
          <ac:chgData name="경호 이" userId="1b6a430aa538b4ed" providerId="LiveId" clId="{9E47415E-6961-40FF-9949-D79A4A24C43D}" dt="2024-04-08T08:19:47.871" v="144" actId="478"/>
          <ac:spMkLst>
            <pc:docMk/>
            <pc:sldMk cId="141742046" sldId="265"/>
            <ac:spMk id="10" creationId="{02000AE3-1838-8E5A-1921-76EB72C8DB60}"/>
          </ac:spMkLst>
        </pc:spChg>
        <pc:spChg chg="add del mod">
          <ac:chgData name="경호 이" userId="1b6a430aa538b4ed" providerId="LiveId" clId="{9E47415E-6961-40FF-9949-D79A4A24C43D}" dt="2024-04-08T08:23:47.002" v="187" actId="478"/>
          <ac:spMkLst>
            <pc:docMk/>
            <pc:sldMk cId="141742046" sldId="265"/>
            <ac:spMk id="11" creationId="{DAE90696-DAED-166D-47E6-7B59848F284E}"/>
          </ac:spMkLst>
        </pc:spChg>
        <pc:spChg chg="add del mod">
          <ac:chgData name="경호 이" userId="1b6a430aa538b4ed" providerId="LiveId" clId="{9E47415E-6961-40FF-9949-D79A4A24C43D}" dt="2024-04-08T08:23:47.002" v="187" actId="478"/>
          <ac:spMkLst>
            <pc:docMk/>
            <pc:sldMk cId="141742046" sldId="265"/>
            <ac:spMk id="12" creationId="{622CFC77-263E-FBA5-F40B-5F3F61789F1C}"/>
          </ac:spMkLst>
        </pc:spChg>
        <pc:spChg chg="add mod">
          <ac:chgData name="경호 이" userId="1b6a430aa538b4ed" providerId="LiveId" clId="{9E47415E-6961-40FF-9949-D79A4A24C43D}" dt="2024-04-08T08:27:53.452" v="278" actId="1076"/>
          <ac:spMkLst>
            <pc:docMk/>
            <pc:sldMk cId="141742046" sldId="265"/>
            <ac:spMk id="13" creationId="{4B9F02C5-B522-2042-6949-FDA4F17A37F0}"/>
          </ac:spMkLst>
        </pc:spChg>
        <pc:spChg chg="add mod">
          <ac:chgData name="경호 이" userId="1b6a430aa538b4ed" providerId="LiveId" clId="{9E47415E-6961-40FF-9949-D79A4A24C43D}" dt="2024-04-08T08:24:13.954" v="220" actId="1037"/>
          <ac:spMkLst>
            <pc:docMk/>
            <pc:sldMk cId="141742046" sldId="265"/>
            <ac:spMk id="14" creationId="{C12B6A86-1A94-5678-A5F8-826DB547AD8D}"/>
          </ac:spMkLst>
        </pc:spChg>
        <pc:spChg chg="add mod">
          <ac:chgData name="경호 이" userId="1b6a430aa538b4ed" providerId="LiveId" clId="{9E47415E-6961-40FF-9949-D79A4A24C43D}" dt="2024-04-08T08:24:13.954" v="220" actId="1037"/>
          <ac:spMkLst>
            <pc:docMk/>
            <pc:sldMk cId="141742046" sldId="265"/>
            <ac:spMk id="15" creationId="{044B9E60-44C5-4BF7-141C-982E5AAE9CF3}"/>
          </ac:spMkLst>
        </pc:spChg>
        <pc:picChg chg="add mod">
          <ac:chgData name="경호 이" userId="1b6a430aa538b4ed" providerId="LiveId" clId="{9E47415E-6961-40FF-9949-D79A4A24C43D}" dt="2024-04-08T08:27:55.189" v="279" actId="1076"/>
          <ac:picMkLst>
            <pc:docMk/>
            <pc:sldMk cId="141742046" sldId="265"/>
            <ac:picMk id="4" creationId="{7A1FE135-D2A6-5135-0CFE-8E6461221BCE}"/>
          </ac:picMkLst>
        </pc:picChg>
        <pc:picChg chg="add mod modCrop">
          <ac:chgData name="경호 이" userId="1b6a430aa538b4ed" providerId="LiveId" clId="{9E47415E-6961-40FF-9949-D79A4A24C43D}" dt="2024-04-08T08:28:24.751" v="284" actId="1076"/>
          <ac:picMkLst>
            <pc:docMk/>
            <pc:sldMk cId="141742046" sldId="265"/>
            <ac:picMk id="19" creationId="{B4CA5D01-3EE3-F05F-91EC-39032E17DD7C}"/>
          </ac:picMkLst>
        </pc:picChg>
        <pc:picChg chg="add del">
          <ac:chgData name="경호 이" userId="1b6a430aa538b4ed" providerId="LiveId" clId="{9E47415E-6961-40FF-9949-D79A4A24C43D}" dt="2024-04-08T08:21:18.447" v="146" actId="478"/>
          <ac:picMkLst>
            <pc:docMk/>
            <pc:sldMk cId="141742046" sldId="265"/>
            <ac:picMk id="1026" creationId="{1D9E5116-CC01-DFF4-3FEB-468548E7CF1C}"/>
          </ac:picMkLst>
        </pc:picChg>
        <pc:cxnChg chg="add mod">
          <ac:chgData name="경호 이" userId="1b6a430aa538b4ed" providerId="LiveId" clId="{9E47415E-6961-40FF-9949-D79A4A24C43D}" dt="2024-04-08T08:27:59.855" v="280" actId="14100"/>
          <ac:cxnSpMkLst>
            <pc:docMk/>
            <pc:sldMk cId="141742046" sldId="265"/>
            <ac:cxnSpMk id="17" creationId="{7A5786C0-BE85-B7A8-1721-C1B3C5659332}"/>
          </ac:cxnSpMkLst>
        </pc:cxnChg>
      </pc:sldChg>
    </pc:docChg>
  </pc:docChgLst>
  <pc:docChgLst>
    <pc:chgData name="경호 이" userId="1b6a430aa538b4ed" providerId="LiveId" clId="{8E63E178-A9C6-416A-AD0A-7545A1775D55}"/>
    <pc:docChg chg="undo custSel addSld delSld modSld sldOrd">
      <pc:chgData name="경호 이" userId="1b6a430aa538b4ed" providerId="LiveId" clId="{8E63E178-A9C6-416A-AD0A-7545A1775D55}" dt="2024-03-31T16:51:32.757" v="1798" actId="5793"/>
      <pc:docMkLst>
        <pc:docMk/>
      </pc:docMkLst>
      <pc:sldChg chg="addSp delSp modSp mod">
        <pc:chgData name="경호 이" userId="1b6a430aa538b4ed" providerId="LiveId" clId="{8E63E178-A9C6-416A-AD0A-7545A1775D55}" dt="2024-03-31T16:06:30.999" v="345" actId="1076"/>
        <pc:sldMkLst>
          <pc:docMk/>
          <pc:sldMk cId="0" sldId="257"/>
        </pc:sldMkLst>
        <pc:picChg chg="del">
          <ac:chgData name="경호 이" userId="1b6a430aa538b4ed" providerId="LiveId" clId="{8E63E178-A9C6-416A-AD0A-7545A1775D55}" dt="2024-03-31T16:06:22.914" v="339" actId="478"/>
          <ac:picMkLst>
            <pc:docMk/>
            <pc:sldMk cId="0" sldId="257"/>
            <ac:picMk id="7" creationId="{0432D141-410D-CF4B-1241-4A85EFFE8B21}"/>
          </ac:picMkLst>
        </pc:picChg>
        <pc:picChg chg="add mod">
          <ac:chgData name="경호 이" userId="1b6a430aa538b4ed" providerId="LiveId" clId="{8E63E178-A9C6-416A-AD0A-7545A1775D55}" dt="2024-03-31T16:06:30.999" v="345" actId="1076"/>
          <ac:picMkLst>
            <pc:docMk/>
            <pc:sldMk cId="0" sldId="257"/>
            <ac:picMk id="8" creationId="{AE37EB8D-4E69-4C45-8477-FF4C5E74604A}"/>
          </ac:picMkLst>
        </pc:picChg>
      </pc:sldChg>
      <pc:sldChg chg="addSp delSp modSp mod delAnim modAnim">
        <pc:chgData name="경호 이" userId="1b6a430aa538b4ed" providerId="LiveId" clId="{8E63E178-A9C6-416A-AD0A-7545A1775D55}" dt="2024-03-25T05:23:46.150" v="99" actId="478"/>
        <pc:sldMkLst>
          <pc:docMk/>
          <pc:sldMk cId="0" sldId="258"/>
        </pc:sldMkLst>
        <pc:picChg chg="add del mod">
          <ac:chgData name="경호 이" userId="1b6a430aa538b4ed" providerId="LiveId" clId="{8E63E178-A9C6-416A-AD0A-7545A1775D55}" dt="2024-03-25T05:23:43.078" v="97" actId="478"/>
          <ac:picMkLst>
            <pc:docMk/>
            <pc:sldMk cId="0" sldId="258"/>
            <ac:picMk id="3" creationId="{C21AD245-1ED9-4822-4039-7E5CE3E175C4}"/>
          </ac:picMkLst>
        </pc:picChg>
        <pc:picChg chg="mod">
          <ac:chgData name="경호 이" userId="1b6a430aa538b4ed" providerId="LiveId" clId="{8E63E178-A9C6-416A-AD0A-7545A1775D55}" dt="2024-03-25T05:13:14.881" v="60" actId="14100"/>
          <ac:picMkLst>
            <pc:docMk/>
            <pc:sldMk cId="0" sldId="258"/>
            <ac:picMk id="4" creationId="{4FC679C9-7B95-9754-102A-8C218950A6A2}"/>
          </ac:picMkLst>
        </pc:picChg>
        <pc:picChg chg="add del mod">
          <ac:chgData name="경호 이" userId="1b6a430aa538b4ed" providerId="LiveId" clId="{8E63E178-A9C6-416A-AD0A-7545A1775D55}" dt="2024-03-25T05:23:41.410" v="95" actId="478"/>
          <ac:picMkLst>
            <pc:docMk/>
            <pc:sldMk cId="0" sldId="258"/>
            <ac:picMk id="6" creationId="{B0CA8845-FFED-EFA5-11E7-35F936C213F0}"/>
          </ac:picMkLst>
        </pc:picChg>
        <pc:picChg chg="mod">
          <ac:chgData name="경호 이" userId="1b6a430aa538b4ed" providerId="LiveId" clId="{8E63E178-A9C6-416A-AD0A-7545A1775D55}" dt="2024-03-25T05:13:22.729" v="63" actId="14100"/>
          <ac:picMkLst>
            <pc:docMk/>
            <pc:sldMk cId="0" sldId="258"/>
            <ac:picMk id="8" creationId="{CA14DF4E-6639-9DD5-83A1-72706CCF25EC}"/>
          </ac:picMkLst>
        </pc:picChg>
        <pc:picChg chg="add del mod">
          <ac:chgData name="경호 이" userId="1b6a430aa538b4ed" providerId="LiveId" clId="{8E63E178-A9C6-416A-AD0A-7545A1775D55}" dt="2024-03-25T05:23:46.150" v="99" actId="478"/>
          <ac:picMkLst>
            <pc:docMk/>
            <pc:sldMk cId="0" sldId="258"/>
            <ac:picMk id="9" creationId="{BBBC6961-C2F2-058D-D53B-D7C5965DD2A6}"/>
          </ac:picMkLst>
        </pc:picChg>
        <pc:picChg chg="mod">
          <ac:chgData name="경호 이" userId="1b6a430aa538b4ed" providerId="LiveId" clId="{8E63E178-A9C6-416A-AD0A-7545A1775D55}" dt="2024-03-25T05:13:27.951" v="65" actId="14100"/>
          <ac:picMkLst>
            <pc:docMk/>
            <pc:sldMk cId="0" sldId="258"/>
            <ac:picMk id="11" creationId="{6809B0D9-37D8-5E4F-E359-FA023461367E}"/>
          </ac:picMkLst>
        </pc:picChg>
        <pc:picChg chg="add del mod">
          <ac:chgData name="경호 이" userId="1b6a430aa538b4ed" providerId="LiveId" clId="{8E63E178-A9C6-416A-AD0A-7545A1775D55}" dt="2024-03-25T05:23:44.830" v="98" actId="478"/>
          <ac:picMkLst>
            <pc:docMk/>
            <pc:sldMk cId="0" sldId="258"/>
            <ac:picMk id="12" creationId="{8B5E6C1E-9B21-3044-0D0A-4FC1A33389DE}"/>
          </ac:picMkLst>
        </pc:picChg>
        <pc:picChg chg="mod">
          <ac:chgData name="경호 이" userId="1b6a430aa538b4ed" providerId="LiveId" clId="{8E63E178-A9C6-416A-AD0A-7545A1775D55}" dt="2024-03-25T05:13:33.459" v="67" actId="14100"/>
          <ac:picMkLst>
            <pc:docMk/>
            <pc:sldMk cId="0" sldId="258"/>
            <ac:picMk id="16" creationId="{2C9E8F45-F00D-7445-7562-41F5958F60A1}"/>
          </ac:picMkLst>
        </pc:picChg>
      </pc:sldChg>
      <pc:sldChg chg="delSp modSp mod">
        <pc:chgData name="경호 이" userId="1b6a430aa538b4ed" providerId="LiveId" clId="{8E63E178-A9C6-416A-AD0A-7545A1775D55}" dt="2024-03-31T16:11:09.357" v="458" actId="400"/>
        <pc:sldMkLst>
          <pc:docMk/>
          <pc:sldMk cId="0" sldId="259"/>
        </pc:sldMkLst>
        <pc:spChg chg="mod">
          <ac:chgData name="경호 이" userId="1b6a430aa538b4ed" providerId="LiveId" clId="{8E63E178-A9C6-416A-AD0A-7545A1775D55}" dt="2024-03-31T16:11:09.357" v="458" actId="400"/>
          <ac:spMkLst>
            <pc:docMk/>
            <pc:sldMk cId="0" sldId="259"/>
            <ac:spMk id="163" creationId="{00000000-0000-0000-0000-000000000000}"/>
          </ac:spMkLst>
        </pc:spChg>
        <pc:picChg chg="mod">
          <ac:chgData name="경호 이" userId="1b6a430aa538b4ed" providerId="LiveId" clId="{8E63E178-A9C6-416A-AD0A-7545A1775D55}" dt="2024-03-25T05:26:28.232" v="159" actId="1076"/>
          <ac:picMkLst>
            <pc:docMk/>
            <pc:sldMk cId="0" sldId="259"/>
            <ac:picMk id="16" creationId="{A90F83FD-062E-EC23-30F7-85308504A00E}"/>
          </ac:picMkLst>
        </pc:picChg>
        <pc:picChg chg="del mod">
          <ac:chgData name="경호 이" userId="1b6a430aa538b4ed" providerId="LiveId" clId="{8E63E178-A9C6-416A-AD0A-7545A1775D55}" dt="2024-03-31T16:04:32.002" v="192" actId="478"/>
          <ac:picMkLst>
            <pc:docMk/>
            <pc:sldMk cId="0" sldId="259"/>
            <ac:picMk id="1048" creationId="{CBCC791C-0D2A-157F-2587-AD885F03F564}"/>
          </ac:picMkLst>
        </pc:picChg>
        <pc:picChg chg="mod">
          <ac:chgData name="경호 이" userId="1b6a430aa538b4ed" providerId="LiveId" clId="{8E63E178-A9C6-416A-AD0A-7545A1775D55}" dt="2024-03-25T05:26:20.023" v="158" actId="1076"/>
          <ac:picMkLst>
            <pc:docMk/>
            <pc:sldMk cId="0" sldId="259"/>
            <ac:picMk id="1054" creationId="{5561FA52-8F31-8B3C-9259-B478FF99FDA7}"/>
          </ac:picMkLst>
        </pc:picChg>
      </pc:sldChg>
      <pc:sldChg chg="modSp add mod">
        <pc:chgData name="경호 이" userId="1b6a430aa538b4ed" providerId="LiveId" clId="{8E63E178-A9C6-416A-AD0A-7545A1775D55}" dt="2024-03-25T05:23:50.986" v="115" actId="1036"/>
        <pc:sldMkLst>
          <pc:docMk/>
          <pc:sldMk cId="4169429518" sldId="263"/>
        </pc:sldMkLst>
        <pc:picChg chg="mod">
          <ac:chgData name="경호 이" userId="1b6a430aa538b4ed" providerId="LiveId" clId="{8E63E178-A9C6-416A-AD0A-7545A1775D55}" dt="2024-03-25T05:23:50.986" v="115" actId="1036"/>
          <ac:picMkLst>
            <pc:docMk/>
            <pc:sldMk cId="4169429518" sldId="263"/>
            <ac:picMk id="6" creationId="{B0CA8845-FFED-EFA5-11E7-35F936C213F0}"/>
          </ac:picMkLst>
        </pc:picChg>
      </pc:sldChg>
      <pc:sldChg chg="add del setBg">
        <pc:chgData name="경호 이" userId="1b6a430aa538b4ed" providerId="LiveId" clId="{8E63E178-A9C6-416A-AD0A-7545A1775D55}" dt="2024-03-31T16:11:29.651" v="465" actId="47"/>
        <pc:sldMkLst>
          <pc:docMk/>
          <pc:sldMk cId="275603880" sldId="264"/>
        </pc:sldMkLst>
      </pc:sldChg>
      <pc:sldChg chg="add del setBg">
        <pc:chgData name="경호 이" userId="1b6a430aa538b4ed" providerId="LiveId" clId="{8E63E178-A9C6-416A-AD0A-7545A1775D55}" dt="2024-03-31T16:11:21.913" v="462"/>
        <pc:sldMkLst>
          <pc:docMk/>
          <pc:sldMk cId="420339966" sldId="264"/>
        </pc:sldMkLst>
      </pc:sldChg>
      <pc:sldChg chg="add del setBg">
        <pc:chgData name="경호 이" userId="1b6a430aa538b4ed" providerId="LiveId" clId="{8E63E178-A9C6-416A-AD0A-7545A1775D55}" dt="2024-03-31T16:06:40.278" v="347"/>
        <pc:sldMkLst>
          <pc:docMk/>
          <pc:sldMk cId="1514857145" sldId="264"/>
        </pc:sldMkLst>
      </pc:sldChg>
      <pc:sldChg chg="add del setBg">
        <pc:chgData name="경호 이" userId="1b6a430aa538b4ed" providerId="LiveId" clId="{8E63E178-A9C6-416A-AD0A-7545A1775D55}" dt="2024-03-31T16:11:17.809" v="460"/>
        <pc:sldMkLst>
          <pc:docMk/>
          <pc:sldMk cId="3823999580" sldId="264"/>
        </pc:sldMkLst>
      </pc:sldChg>
      <pc:sldChg chg="addSp delSp modSp add del mod ord delAnim">
        <pc:chgData name="경호 이" userId="1b6a430aa538b4ed" providerId="LiveId" clId="{8E63E178-A9C6-416A-AD0A-7545A1775D55}" dt="2024-03-31T16:10:54.918" v="421" actId="47"/>
        <pc:sldMkLst>
          <pc:docMk/>
          <pc:sldMk cId="3943595090" sldId="264"/>
        </pc:sldMkLst>
        <pc:spChg chg="mod">
          <ac:chgData name="경호 이" userId="1b6a430aa538b4ed" providerId="LiveId" clId="{8E63E178-A9C6-416A-AD0A-7545A1775D55}" dt="2024-03-31T16:10:50.858" v="417" actId="20577"/>
          <ac:spMkLst>
            <pc:docMk/>
            <pc:sldMk cId="3943595090" sldId="264"/>
            <ac:spMk id="159" creationId="{00000000-0000-0000-0000-000000000000}"/>
          </ac:spMkLst>
        </pc:spChg>
        <pc:picChg chg="del">
          <ac:chgData name="경호 이" userId="1b6a430aa538b4ed" providerId="LiveId" clId="{8E63E178-A9C6-416A-AD0A-7545A1775D55}" dt="2024-03-31T16:06:44.293" v="352" actId="478"/>
          <ac:picMkLst>
            <pc:docMk/>
            <pc:sldMk cId="3943595090" sldId="264"/>
            <ac:picMk id="3" creationId="{C21AD245-1ED9-4822-4039-7E5CE3E175C4}"/>
          </ac:picMkLst>
        </pc:picChg>
        <pc:picChg chg="del">
          <ac:chgData name="경호 이" userId="1b6a430aa538b4ed" providerId="LiveId" clId="{8E63E178-A9C6-416A-AD0A-7545A1775D55}" dt="2024-03-31T16:06:44.798" v="353" actId="478"/>
          <ac:picMkLst>
            <pc:docMk/>
            <pc:sldMk cId="3943595090" sldId="264"/>
            <ac:picMk id="4" creationId="{4FC679C9-7B95-9754-102A-8C218950A6A2}"/>
          </ac:picMkLst>
        </pc:picChg>
        <pc:picChg chg="add del mod">
          <ac:chgData name="경호 이" userId="1b6a430aa538b4ed" providerId="LiveId" clId="{8E63E178-A9C6-416A-AD0A-7545A1775D55}" dt="2024-03-31T16:10:48.846" v="401"/>
          <ac:picMkLst>
            <pc:docMk/>
            <pc:sldMk cId="3943595090" sldId="264"/>
            <ac:picMk id="5" creationId="{8A24E29B-3663-F076-6723-BD06C4FACB14}"/>
          </ac:picMkLst>
        </pc:picChg>
        <pc:picChg chg="del">
          <ac:chgData name="경호 이" userId="1b6a430aa538b4ed" providerId="LiveId" clId="{8E63E178-A9C6-416A-AD0A-7545A1775D55}" dt="2024-03-31T16:06:43.925" v="351" actId="478"/>
          <ac:picMkLst>
            <pc:docMk/>
            <pc:sldMk cId="3943595090" sldId="264"/>
            <ac:picMk id="6" creationId="{B0CA8845-FFED-EFA5-11E7-35F936C213F0}"/>
          </ac:picMkLst>
        </pc:picChg>
        <pc:picChg chg="del">
          <ac:chgData name="경호 이" userId="1b6a430aa538b4ed" providerId="LiveId" clId="{8E63E178-A9C6-416A-AD0A-7545A1775D55}" dt="2024-03-31T16:06:45.107" v="354" actId="478"/>
          <ac:picMkLst>
            <pc:docMk/>
            <pc:sldMk cId="3943595090" sldId="264"/>
            <ac:picMk id="8" creationId="{CA14DF4E-6639-9DD5-83A1-72706CCF25EC}"/>
          </ac:picMkLst>
        </pc:picChg>
        <pc:picChg chg="del mod">
          <ac:chgData name="경호 이" userId="1b6a430aa538b4ed" providerId="LiveId" clId="{8E63E178-A9C6-416A-AD0A-7545A1775D55}" dt="2024-03-31T16:06:45.711" v="357" actId="478"/>
          <ac:picMkLst>
            <pc:docMk/>
            <pc:sldMk cId="3943595090" sldId="264"/>
            <ac:picMk id="9" creationId="{BBBC6961-C2F2-058D-D53B-D7C5965DD2A6}"/>
          </ac:picMkLst>
        </pc:picChg>
        <pc:picChg chg="del">
          <ac:chgData name="경호 이" userId="1b6a430aa538b4ed" providerId="LiveId" clId="{8E63E178-A9C6-416A-AD0A-7545A1775D55}" dt="2024-03-31T16:06:46.190" v="358" actId="478"/>
          <ac:picMkLst>
            <pc:docMk/>
            <pc:sldMk cId="3943595090" sldId="264"/>
            <ac:picMk id="11" creationId="{6809B0D9-37D8-5E4F-E359-FA023461367E}"/>
          </ac:picMkLst>
        </pc:picChg>
        <pc:picChg chg="del">
          <ac:chgData name="경호 이" userId="1b6a430aa538b4ed" providerId="LiveId" clId="{8E63E178-A9C6-416A-AD0A-7545A1775D55}" dt="2024-03-31T16:06:45.402" v="355" actId="478"/>
          <ac:picMkLst>
            <pc:docMk/>
            <pc:sldMk cId="3943595090" sldId="264"/>
            <ac:picMk id="12" creationId="{8B5E6C1E-9B21-3044-0D0A-4FC1A33389DE}"/>
          </ac:picMkLst>
        </pc:picChg>
        <pc:picChg chg="add del mod">
          <ac:chgData name="경호 이" userId="1b6a430aa538b4ed" providerId="LiveId" clId="{8E63E178-A9C6-416A-AD0A-7545A1775D55}" dt="2024-03-31T16:10:54.107" v="420" actId="478"/>
          <ac:picMkLst>
            <pc:docMk/>
            <pc:sldMk cId="3943595090" sldId="264"/>
            <ac:picMk id="16" creationId="{2C9E8F45-F00D-7445-7562-41F5958F60A1}"/>
          </ac:picMkLst>
        </pc:picChg>
      </pc:sldChg>
      <pc:sldChg chg="addSp delSp modSp add mod">
        <pc:chgData name="경호 이" userId="1b6a430aa538b4ed" providerId="LiveId" clId="{8E63E178-A9C6-416A-AD0A-7545A1775D55}" dt="2024-03-31T16:51:32.757" v="1798" actId="5793"/>
        <pc:sldMkLst>
          <pc:docMk/>
          <pc:sldMk cId="141742046" sldId="265"/>
        </pc:sldMkLst>
        <pc:spChg chg="add del mod">
          <ac:chgData name="경호 이" userId="1b6a430aa538b4ed" providerId="LiveId" clId="{8E63E178-A9C6-416A-AD0A-7545A1775D55}" dt="2024-03-31T16:11:56.349" v="505" actId="478"/>
          <ac:spMkLst>
            <pc:docMk/>
            <pc:sldMk cId="141742046" sldId="265"/>
            <ac:spMk id="3" creationId="{CF926A47-57A5-308C-879D-3F0CF1E7EDD3}"/>
          </ac:spMkLst>
        </pc:spChg>
        <pc:spChg chg="add del">
          <ac:chgData name="경호 이" userId="1b6a430aa538b4ed" providerId="LiveId" clId="{8E63E178-A9C6-416A-AD0A-7545A1775D55}" dt="2024-03-31T16:12:01.657" v="507" actId="22"/>
          <ac:spMkLst>
            <pc:docMk/>
            <pc:sldMk cId="141742046" sldId="265"/>
            <ac:spMk id="6" creationId="{11B0EC26-499B-CF1D-F63B-DB61C12F72AF}"/>
          </ac:spMkLst>
        </pc:spChg>
        <pc:spChg chg="add mod">
          <ac:chgData name="경호 이" userId="1b6a430aa538b4ed" providerId="LiveId" clId="{8E63E178-A9C6-416A-AD0A-7545A1775D55}" dt="2024-03-31T16:12:56.382" v="589" actId="1076"/>
          <ac:spMkLst>
            <pc:docMk/>
            <pc:sldMk cId="141742046" sldId="265"/>
            <ac:spMk id="7" creationId="{7C1DC37D-CC2C-3307-6323-F58D566D8212}"/>
          </ac:spMkLst>
        </pc:spChg>
        <pc:spChg chg="add mod">
          <ac:chgData name="경호 이" userId="1b6a430aa538b4ed" providerId="LiveId" clId="{8E63E178-A9C6-416A-AD0A-7545A1775D55}" dt="2024-03-31T16:31:04.819" v="1156" actId="20577"/>
          <ac:spMkLst>
            <pc:docMk/>
            <pc:sldMk cId="141742046" sldId="265"/>
            <ac:spMk id="8" creationId="{448C4D34-03C0-4023-31FD-5DCA76A6DFF0}"/>
          </ac:spMkLst>
        </pc:spChg>
        <pc:spChg chg="add mod">
          <ac:chgData name="경호 이" userId="1b6a430aa538b4ed" providerId="LiveId" clId="{8E63E178-A9C6-416A-AD0A-7545A1775D55}" dt="2024-03-31T16:26:59.169" v="670" actId="767"/>
          <ac:spMkLst>
            <pc:docMk/>
            <pc:sldMk cId="141742046" sldId="265"/>
            <ac:spMk id="9" creationId="{6A0CF967-DE33-3FC2-5D7A-505991ADCB13}"/>
          </ac:spMkLst>
        </pc:spChg>
        <pc:spChg chg="add mod">
          <ac:chgData name="경호 이" userId="1b6a430aa538b4ed" providerId="LiveId" clId="{8E63E178-A9C6-416A-AD0A-7545A1775D55}" dt="2024-03-31T16:51:32.757" v="1798" actId="5793"/>
          <ac:spMkLst>
            <pc:docMk/>
            <pc:sldMk cId="141742046" sldId="265"/>
            <ac:spMk id="10" creationId="{02000AE3-1838-8E5A-1921-76EB72C8DB60}"/>
          </ac:spMkLst>
        </pc:spChg>
        <pc:spChg chg="mod">
          <ac:chgData name="경호 이" userId="1b6a430aa538b4ed" providerId="LiveId" clId="{8E63E178-A9C6-416A-AD0A-7545A1775D55}" dt="2024-03-31T16:11:35.922" v="467" actId="20577"/>
          <ac:spMkLst>
            <pc:docMk/>
            <pc:sldMk cId="141742046" sldId="265"/>
            <ac:spMk id="163" creationId="{00000000-0000-0000-0000-000000000000}"/>
          </ac:spMkLst>
        </pc:spChg>
        <pc:picChg chg="del">
          <ac:chgData name="경호 이" userId="1b6a430aa538b4ed" providerId="LiveId" clId="{8E63E178-A9C6-416A-AD0A-7545A1775D55}" dt="2024-03-31T16:11:38.927" v="470" actId="478"/>
          <ac:picMkLst>
            <pc:docMk/>
            <pc:sldMk cId="141742046" sldId="265"/>
            <ac:picMk id="16" creationId="{A90F83FD-062E-EC23-30F7-85308504A00E}"/>
          </ac:picMkLst>
        </pc:picChg>
        <pc:picChg chg="del">
          <ac:chgData name="경호 이" userId="1b6a430aa538b4ed" providerId="LiveId" clId="{8E63E178-A9C6-416A-AD0A-7545A1775D55}" dt="2024-03-31T16:11:34.569" v="466" actId="478"/>
          <ac:picMkLst>
            <pc:docMk/>
            <pc:sldMk cId="141742046" sldId="265"/>
            <ac:picMk id="1028" creationId="{0D9EBA5B-78C9-1CD8-95CB-DA422E13C57D}"/>
          </ac:picMkLst>
        </pc:picChg>
        <pc:picChg chg="del">
          <ac:chgData name="경호 이" userId="1b6a430aa538b4ed" providerId="LiveId" clId="{8E63E178-A9C6-416A-AD0A-7545A1775D55}" dt="2024-03-31T16:11:34.569" v="466" actId="478"/>
          <ac:picMkLst>
            <pc:docMk/>
            <pc:sldMk cId="141742046" sldId="265"/>
            <ac:picMk id="1038" creationId="{4194B3D6-75B6-ED31-413F-A4D9DAD614BE}"/>
          </ac:picMkLst>
        </pc:picChg>
        <pc:picChg chg="del">
          <ac:chgData name="경호 이" userId="1b6a430aa538b4ed" providerId="LiveId" clId="{8E63E178-A9C6-416A-AD0A-7545A1775D55}" dt="2024-03-31T16:11:37.216" v="469" actId="478"/>
          <ac:picMkLst>
            <pc:docMk/>
            <pc:sldMk cId="141742046" sldId="265"/>
            <ac:picMk id="1054" creationId="{5561FA52-8F31-8B3C-9259-B478FF99FDA7}"/>
          </ac:picMkLst>
        </pc:picChg>
        <pc:picChg chg="del">
          <ac:chgData name="경호 이" userId="1b6a430aa538b4ed" providerId="LiveId" clId="{8E63E178-A9C6-416A-AD0A-7545A1775D55}" dt="2024-03-31T16:11:36.717" v="468" actId="478"/>
          <ac:picMkLst>
            <pc:docMk/>
            <pc:sldMk cId="141742046" sldId="265"/>
            <ac:picMk id="1068" creationId="{5A143F68-55E8-2A4E-C66F-0048B6C89F3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33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연어 어묵, 샐러드, 후무스가 든 그릇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파슬리 버터, 구운 헤이즐넛, 파르메산 치즈를 올린 파파르델레 파스타 그릇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파슬리 버터, 구운 헤이즐넛, 파르메산 치즈를 올린 파파르델레 파스타 그릇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cloud_b.png" descr="cloud_b.png"/>
          <p:cNvPicPr>
            <a:picLocks noChangeAspect="1"/>
          </p:cNvPicPr>
          <p:nvPr/>
        </p:nvPicPr>
        <p:blipFill rotWithShape="1">
          <a:blip r:embed="rId2"/>
          <a:srcRect t="15385" b="26949"/>
          <a:stretch/>
        </p:blipFill>
        <p:spPr>
          <a:xfrm>
            <a:off x="15286892" y="7255559"/>
            <a:ext cx="1828801" cy="1054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posong_b.png" descr="pposong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219" y="13115943"/>
            <a:ext cx="2416836" cy="60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 descr="그래픽, 폰트, 로고, 디자인이(가) 표시된 사진&#10;&#10;자동 생성된 설명">
            <a:extLst>
              <a:ext uri="{FF2B5EF4-FFF2-40B4-BE49-F238E27FC236}">
                <a16:creationId xmlns:a16="http://schemas.microsoft.com/office/drawing/2014/main" id="{CE3496AB-9783-FEA0-D8AC-44EC4DBB41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9" t="36529" r="19667" b="28437"/>
          <a:stretch/>
        </p:blipFill>
        <p:spPr>
          <a:xfrm>
            <a:off x="9888415" y="5426759"/>
            <a:ext cx="4607170" cy="1828800"/>
          </a:xfrm>
          <a:prstGeom prst="rect">
            <a:avLst/>
          </a:prstGeom>
        </p:spPr>
      </p:pic>
      <p:pic>
        <p:nvPicPr>
          <p:cNvPr id="5" name="그림 4" descr="타이포그래피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3B061D5E-83AA-95B1-7615-F7893C35D1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4" t="13184" r="9089"/>
          <a:stretch/>
        </p:blipFill>
        <p:spPr>
          <a:xfrm>
            <a:off x="9097108" y="7255559"/>
            <a:ext cx="6189784" cy="1335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D53CF-2C90-F0B7-DC34-FE42D7404EE3}"/>
              </a:ext>
            </a:extLst>
          </p:cNvPr>
          <p:cNvSpPr txBox="1"/>
          <p:nvPr/>
        </p:nvSpPr>
        <p:spPr>
          <a:xfrm>
            <a:off x="17115694" y="9320290"/>
            <a:ext cx="6043944" cy="2749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4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안경과</a:t>
            </a:r>
            <a:r>
              <a:rPr lang="ko-KR" altLang="en-US" sz="4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수건</a:t>
            </a:r>
            <a:endParaRPr lang="en-US" altLang="ko-KR" sz="4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20192804 </a:t>
            </a:r>
            <a:r>
              <a:rPr lang="ko-KR" altLang="en-US" sz="32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김건학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sym typeface="Helvetica Neue"/>
              </a:rPr>
              <a:t> 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나눔바른펜" panose="020B0503000000000000" pitchFamily="50" charset="-127"/>
              <a:ea typeface="나눔바른펜" panose="020B0503000000000000" pitchFamily="50" charset="-127"/>
              <a:sym typeface="Helvetica Neue"/>
            </a:endParaRPr>
          </a:p>
          <a:p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sym typeface="Helvetica Neue"/>
              </a:rPr>
              <a:t>20192854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sym typeface="Helvetica Neue"/>
              </a:rPr>
              <a:t>이경호</a:t>
            </a:r>
            <a:endParaRPr lang="en-US" altLang="ko-KR" sz="32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sym typeface="Helvetica Neue"/>
              </a:rPr>
              <a:t>20201737 </a:t>
            </a:r>
            <a:r>
              <a:rPr kumimoji="0" lang="ko-KR" altLang="en-US" sz="3200" b="1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sym typeface="Helvetica Neue"/>
              </a:rPr>
              <a:t>안아영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나눔바른펜" panose="020B0503000000000000" pitchFamily="50" charset="-127"/>
              <a:ea typeface="나눔바른펜" panose="020B0503000000000000" pitchFamily="50" charset="-127"/>
              <a:sym typeface="Helvetica Neue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20201885</a:t>
            </a:r>
            <a:r>
              <a:rPr lang="ko-KR" altLang="en-US" sz="3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채수아</a:t>
            </a:r>
            <a:endParaRPr kumimoji="0" lang="ko-Kore-KR" altLang="en-US" sz="44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나눔바른펜" panose="020B0503000000000000" pitchFamily="50" charset="-127"/>
              <a:ea typeface="나눔바른펜" panose="020B0503000000000000" pitchFamily="50" charset="-12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320726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회원가입…"/>
          <p:cNvSpPr txBox="1">
            <a:spLocks noGrp="1"/>
          </p:cNvSpPr>
          <p:nvPr>
            <p:ph type="ctrTitle"/>
          </p:nvPr>
        </p:nvSpPr>
        <p:spPr>
          <a:xfrm>
            <a:off x="1943101" y="201167"/>
            <a:ext cx="4798261" cy="3021497"/>
          </a:xfrm>
          <a:prstGeom prst="rect">
            <a:avLst/>
          </a:prstGeom>
        </p:spPr>
        <p:txBody>
          <a:bodyPr anchor="ctr"/>
          <a:lstStyle/>
          <a:p>
            <a:pPr defTabSz="457200">
              <a:lnSpc>
                <a:spcPct val="100000"/>
              </a:lnSpc>
              <a:spcBef>
                <a:spcPts val="500"/>
              </a:spcBef>
              <a:defRPr sz="540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dirty="0"/>
              <a:t>목적</a:t>
            </a:r>
            <a:br>
              <a:rPr lang="en-US" altLang="ko-KR" dirty="0"/>
            </a:br>
            <a:r>
              <a:rPr lang="en-US" altLang="ko-KR" dirty="0"/>
              <a:t>__________</a:t>
            </a:r>
          </a:p>
          <a:p>
            <a:pPr algn="just" defTabSz="457200">
              <a:lnSpc>
                <a:spcPct val="100000"/>
              </a:lnSpc>
              <a:spcBef>
                <a:spcPts val="500"/>
              </a:spcBef>
              <a:defRPr sz="3600" b="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ko-KR" altLang="en-US" dirty="0"/>
          </a:p>
        </p:txBody>
      </p:sp>
      <p:pic>
        <p:nvPicPr>
          <p:cNvPr id="160" name="cloud_w.png" descr="cloud_w.png"/>
          <p:cNvPicPr>
            <a:picLocks noChangeAspect="1"/>
          </p:cNvPicPr>
          <p:nvPr/>
        </p:nvPicPr>
        <p:blipFill>
          <a:blip r:embed="rId2"/>
          <a:srcRect b="26392"/>
          <a:stretch>
            <a:fillRect/>
          </a:stretch>
        </p:blipFill>
        <p:spPr>
          <a:xfrm flipH="1">
            <a:off x="0" y="-1"/>
            <a:ext cx="1943101" cy="1430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posong_w.png" descr="pposong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196" y="13057725"/>
            <a:ext cx="2363804" cy="6582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84392F-AE7A-BD6F-662C-81BC33477FD3}"/>
              </a:ext>
            </a:extLst>
          </p:cNvPr>
          <p:cNvSpPr txBox="1"/>
          <p:nvPr/>
        </p:nvSpPr>
        <p:spPr>
          <a:xfrm>
            <a:off x="548640" y="2728888"/>
            <a:ext cx="23573231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근 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년간 도심지역 국지성 호우의 발생이 비약적으로 증가하고 있다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그러면서 귀가 또는 이동할 때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갑작스러운 호우로 인해 발이 묶이는 것이 드물지 않은 상황이다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뽀송길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은 이러한 </a:t>
            </a:r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기후 변화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맞춰 도심을 살아가는 이웃들에게 보다 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</a:t>
            </a:r>
            <a:r>
              <a:rPr lang="ko-KR" altLang="en-US" sz="36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뽀송한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 </a:t>
            </a:r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이동시간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제공하고자 한다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사용자들은 </a:t>
            </a:r>
            <a:r>
              <a:rPr lang="ko-KR" altLang="en-US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선택한 경로의 구간별 예상 강수량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과 환승 구역의 날씨 정보를 쉽게 확인할 수 있어 더욱 섬세한 이동 계획을 세울 수 있다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3600" dirty="0"/>
          </a:p>
        </p:txBody>
      </p:sp>
      <p:pic>
        <p:nvPicPr>
          <p:cNvPr id="6" name="KakaoTalk_Photo_2023-07-30-23-32-17.png" descr="KakaoTalk_Photo_2023-07-30-23-32-17.png">
            <a:extLst>
              <a:ext uri="{FF2B5EF4-FFF2-40B4-BE49-F238E27FC236}">
                <a16:creationId xmlns:a16="http://schemas.microsoft.com/office/drawing/2014/main" id="{E67E17DA-5665-6146-31FE-11AA705E6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970" y="5283199"/>
            <a:ext cx="12306300" cy="8432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15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회원가입…"/>
          <p:cNvSpPr txBox="1">
            <a:spLocks noGrp="1"/>
          </p:cNvSpPr>
          <p:nvPr>
            <p:ph type="ctrTitle"/>
          </p:nvPr>
        </p:nvSpPr>
        <p:spPr>
          <a:xfrm>
            <a:off x="1891804" y="219455"/>
            <a:ext cx="5649051" cy="3021497"/>
          </a:xfrm>
          <a:prstGeom prst="rect">
            <a:avLst/>
          </a:prstGeom>
        </p:spPr>
        <p:txBody>
          <a:bodyPr anchor="ctr"/>
          <a:lstStyle/>
          <a:p>
            <a:pPr defTabSz="457200">
              <a:lnSpc>
                <a:spcPct val="100000"/>
              </a:lnSpc>
              <a:spcBef>
                <a:spcPts val="500"/>
              </a:spcBef>
              <a:defRPr sz="540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dirty="0" err="1"/>
              <a:t>뽀송길</a:t>
            </a:r>
            <a:r>
              <a:rPr lang="ko-KR" altLang="en-US" dirty="0"/>
              <a:t> </a:t>
            </a:r>
            <a:r>
              <a:rPr lang="en-US" altLang="ko-KR" dirty="0"/>
              <a:t>v0.0.2</a:t>
            </a:r>
            <a:br>
              <a:rPr lang="en-US" dirty="0"/>
            </a:br>
            <a:r>
              <a:rPr dirty="0"/>
              <a:t>______</a:t>
            </a:r>
            <a:r>
              <a:rPr lang="en-US" altLang="ko-KR" dirty="0"/>
              <a:t>_</a:t>
            </a:r>
            <a:r>
              <a:rPr dirty="0"/>
              <a:t>___</a:t>
            </a:r>
          </a:p>
          <a:p>
            <a:pPr algn="just" defTabSz="457200">
              <a:lnSpc>
                <a:spcPct val="100000"/>
              </a:lnSpc>
              <a:spcBef>
                <a:spcPts val="500"/>
              </a:spcBef>
              <a:defRPr sz="3600" b="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60" name="cloud_w.png" descr="cloud_w.png"/>
          <p:cNvPicPr>
            <a:picLocks noChangeAspect="1"/>
          </p:cNvPicPr>
          <p:nvPr/>
        </p:nvPicPr>
        <p:blipFill>
          <a:blip r:embed="rId2"/>
          <a:srcRect b="26392"/>
          <a:stretch>
            <a:fillRect/>
          </a:stretch>
        </p:blipFill>
        <p:spPr>
          <a:xfrm flipH="1">
            <a:off x="0" y="-1"/>
            <a:ext cx="1943101" cy="1430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posong_w.png" descr="pposong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196" y="13057725"/>
            <a:ext cx="2363804" cy="658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C679C9-7B95-9754-102A-8C218950A6A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4251" y="2441145"/>
            <a:ext cx="5400000" cy="93607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14DF4E-6639-9DD5-83A1-72706CCF25EC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2365" r="3219" b="12859"/>
          <a:stretch/>
        </p:blipFill>
        <p:spPr>
          <a:xfrm>
            <a:off x="6502346" y="2441146"/>
            <a:ext cx="5400000" cy="93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09B0D9-37D8-5E4F-E359-FA023461367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1680" r="3775" b="1380"/>
          <a:stretch/>
        </p:blipFill>
        <p:spPr>
          <a:xfrm>
            <a:off x="12387051" y="2413586"/>
            <a:ext cx="5400000" cy="93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9E8F45-F00D-7445-7562-41F5958F60A1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11528" r="3761" b="2154"/>
          <a:stretch/>
        </p:blipFill>
        <p:spPr>
          <a:xfrm>
            <a:off x="18114003" y="2431777"/>
            <a:ext cx="5400000" cy="9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회원가입…"/>
          <p:cNvSpPr txBox="1">
            <a:spLocks noGrp="1"/>
          </p:cNvSpPr>
          <p:nvPr>
            <p:ph type="ctrTitle"/>
          </p:nvPr>
        </p:nvSpPr>
        <p:spPr>
          <a:xfrm>
            <a:off x="1891804" y="219455"/>
            <a:ext cx="7745972" cy="3021497"/>
          </a:xfrm>
          <a:prstGeom prst="rect">
            <a:avLst/>
          </a:prstGeom>
        </p:spPr>
        <p:txBody>
          <a:bodyPr anchor="ctr"/>
          <a:lstStyle/>
          <a:p>
            <a:pPr defTabSz="457200">
              <a:lnSpc>
                <a:spcPct val="100000"/>
              </a:lnSpc>
              <a:spcBef>
                <a:spcPts val="500"/>
              </a:spcBef>
              <a:defRPr sz="540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dirty="0" err="1"/>
              <a:t>뽀송길</a:t>
            </a:r>
            <a:r>
              <a:rPr lang="ko-KR" altLang="en-US" dirty="0"/>
              <a:t> </a:t>
            </a:r>
            <a:r>
              <a:rPr lang="en-US" altLang="ko-KR" dirty="0"/>
              <a:t>v0.0.3 </a:t>
            </a:r>
            <a:r>
              <a:rPr lang="ko-KR" altLang="en-US" dirty="0"/>
              <a:t> 예상화면</a:t>
            </a:r>
            <a:br>
              <a:rPr lang="en-US" dirty="0"/>
            </a:br>
            <a:r>
              <a:rPr dirty="0"/>
              <a:t>______</a:t>
            </a:r>
            <a:r>
              <a:rPr lang="en-US" altLang="ko-KR" dirty="0"/>
              <a:t>_</a:t>
            </a:r>
            <a:r>
              <a:rPr dirty="0"/>
              <a:t>___</a:t>
            </a:r>
          </a:p>
          <a:p>
            <a:pPr algn="just" defTabSz="457200">
              <a:lnSpc>
                <a:spcPct val="100000"/>
              </a:lnSpc>
              <a:spcBef>
                <a:spcPts val="500"/>
              </a:spcBef>
              <a:defRPr sz="3600" b="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60" name="cloud_w.png" descr="cloud_w.png"/>
          <p:cNvPicPr>
            <a:picLocks noChangeAspect="1"/>
          </p:cNvPicPr>
          <p:nvPr/>
        </p:nvPicPr>
        <p:blipFill>
          <a:blip r:embed="rId2"/>
          <a:srcRect b="26392"/>
          <a:stretch>
            <a:fillRect/>
          </a:stretch>
        </p:blipFill>
        <p:spPr>
          <a:xfrm flipH="1">
            <a:off x="0" y="-1"/>
            <a:ext cx="1943101" cy="1430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posong_w.png" descr="pposong_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196" y="13057725"/>
            <a:ext cx="2363804" cy="658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C679C9-7B95-9754-102A-8C218950A6A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4251" y="2441145"/>
            <a:ext cx="5400000" cy="93607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14DF4E-6639-9DD5-83A1-72706CCF25EC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2365" r="3219" b="12859"/>
          <a:stretch/>
        </p:blipFill>
        <p:spPr>
          <a:xfrm>
            <a:off x="6502346" y="2441146"/>
            <a:ext cx="5400000" cy="93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09B0D9-37D8-5E4F-E359-FA023461367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1680" r="3775" b="1380"/>
          <a:stretch/>
        </p:blipFill>
        <p:spPr>
          <a:xfrm>
            <a:off x="12387051" y="2413586"/>
            <a:ext cx="5400000" cy="93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9E8F45-F00D-7445-7562-41F5958F60A1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11528" r="3761" b="2154"/>
          <a:stretch/>
        </p:blipFill>
        <p:spPr>
          <a:xfrm>
            <a:off x="18114003" y="2431777"/>
            <a:ext cx="5400000" cy="9360000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21AD245-1ED9-4822-4039-7E5CE3E175C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46" y="2441146"/>
            <a:ext cx="5400000" cy="9360000"/>
          </a:xfrm>
          <a:prstGeom prst="rect">
            <a:avLst/>
          </a:prstGeom>
        </p:spPr>
      </p:pic>
      <p:pic>
        <p:nvPicPr>
          <p:cNvPr id="6" name="그림 5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B0CA8845-FFED-EFA5-11E7-35F936C213F0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0" y="2450162"/>
            <a:ext cx="5400000" cy="9360000"/>
          </a:xfrm>
          <a:prstGeom prst="rect">
            <a:avLst/>
          </a:prstGeom>
        </p:spPr>
      </p:pic>
      <p:pic>
        <p:nvPicPr>
          <p:cNvPr id="9" name="그림 8" descr="텍스트, 스크린샷, 지도, 번호이(가) 표시된 사진&#10;&#10;자동 생성된 설명">
            <a:extLst>
              <a:ext uri="{FF2B5EF4-FFF2-40B4-BE49-F238E27FC236}">
                <a16:creationId xmlns:a16="http://schemas.microsoft.com/office/drawing/2014/main" id="{BBBC6961-C2F2-058D-D53B-D7C5965DD2A6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003" y="2441146"/>
            <a:ext cx="5400000" cy="9360000"/>
          </a:xfrm>
          <a:prstGeom prst="rect">
            <a:avLst/>
          </a:prstGeom>
        </p:spPr>
      </p:pic>
      <p:pic>
        <p:nvPicPr>
          <p:cNvPr id="12" name="그림 1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8B5E6C1E-9B21-3044-0D0A-4FC1A33389DE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051" y="2413586"/>
            <a:ext cx="5400000" cy="9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2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메인화면…"/>
          <p:cNvSpPr txBox="1"/>
          <p:nvPr/>
        </p:nvSpPr>
        <p:spPr>
          <a:xfrm>
            <a:off x="2397669" y="2718445"/>
            <a:ext cx="18869890" cy="10397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algn="just" defTabSz="457200">
              <a:spcBef>
                <a:spcPts val="500"/>
              </a:spcBef>
              <a:defRPr sz="5400" b="1">
                <a:solidFill>
                  <a:srgbClr val="46609B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도보 경로 추천 시스템 추가</a:t>
            </a: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algn="just" defTabSz="457200">
              <a:spcBef>
                <a:spcPts val="500"/>
              </a:spcBef>
              <a:defRPr sz="5400" b="1">
                <a:solidFill>
                  <a:srgbClr val="46609B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algn="just" defTabSz="457200">
              <a:spcBef>
                <a:spcPts val="500"/>
              </a:spcBef>
              <a:defRPr sz="5400" b="1">
                <a:solidFill>
                  <a:srgbClr val="46609B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2.                     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algn="just" defTabSz="457200">
              <a:spcBef>
                <a:spcPts val="500"/>
              </a:spcBef>
              <a:defRPr sz="5400" b="1">
                <a:solidFill>
                  <a:srgbClr val="46609B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algn="just" defTabSz="457200">
              <a:spcBef>
                <a:spcPts val="500"/>
              </a:spcBef>
              <a:defRPr sz="5400" b="1">
                <a:solidFill>
                  <a:srgbClr val="46609B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strike="sngStrike" dirty="0">
                <a:solidFill>
                  <a:schemeClr val="bg2">
                    <a:lumMod val="10000"/>
                  </a:schemeClr>
                </a:solidFill>
              </a:rPr>
              <a:t>3. </a:t>
            </a:r>
            <a:r>
              <a:rPr lang="ko-KR" altLang="en-US" strike="sngStrike" dirty="0">
                <a:solidFill>
                  <a:schemeClr val="bg2">
                    <a:lumMod val="10000"/>
                  </a:schemeClr>
                </a:solidFill>
              </a:rPr>
              <a:t>사용자 제보 기능 추가</a:t>
            </a:r>
            <a:endParaRPr lang="en-US" altLang="ko-KR" strike="sngStrike" dirty="0">
              <a:solidFill>
                <a:schemeClr val="bg2">
                  <a:lumMod val="10000"/>
                </a:schemeClr>
              </a:solidFill>
            </a:endParaRPr>
          </a:p>
          <a:p>
            <a:pPr algn="just" defTabSz="457200">
              <a:spcBef>
                <a:spcPts val="500"/>
              </a:spcBef>
              <a:defRPr sz="5400" b="1">
                <a:solidFill>
                  <a:srgbClr val="46609B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algn="just" defTabSz="457200">
              <a:spcBef>
                <a:spcPts val="500"/>
              </a:spcBef>
              <a:defRPr sz="5400" b="1">
                <a:solidFill>
                  <a:srgbClr val="46609B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4. </a:t>
            </a:r>
            <a:r>
              <a:rPr lang="en-US" altLang="ko-KR" dirty="0" err="1">
                <a:solidFill>
                  <a:schemeClr val="bg2">
                    <a:lumMod val="10000"/>
                  </a:schemeClr>
                </a:solidFill>
              </a:rPr>
              <a:t>Oauth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 2.0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및 전용 인증서버 추가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(OAEP)</a:t>
            </a:r>
          </a:p>
          <a:p>
            <a:pPr algn="just" defTabSz="457200">
              <a:spcBef>
                <a:spcPts val="500"/>
              </a:spcBef>
              <a:defRPr sz="5400" b="1">
                <a:solidFill>
                  <a:srgbClr val="46609B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algn="just" defTabSz="457200">
              <a:spcBef>
                <a:spcPts val="500"/>
              </a:spcBef>
              <a:defRPr sz="5400" b="1">
                <a:solidFill>
                  <a:srgbClr val="46609B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5.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UI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2">
                    <a:lumMod val="10000"/>
                  </a:schemeClr>
                </a:solidFill>
              </a:rPr>
              <a:t>리팩토링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(React + TypeScript)</a:t>
            </a:r>
          </a:p>
        </p:txBody>
      </p:sp>
      <p:pic>
        <p:nvPicPr>
          <p:cNvPr id="165" name="pposong_b.png" descr="pposong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219" y="13115943"/>
            <a:ext cx="2416836" cy="60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cloud_b.png" descr="cloud_b.png">
            <a:extLst>
              <a:ext uri="{FF2B5EF4-FFF2-40B4-BE49-F238E27FC236}">
                <a16:creationId xmlns:a16="http://schemas.microsoft.com/office/drawing/2014/main" id="{DE5E2202-4C3E-A025-9446-A38AAC0F03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949"/>
          <a:stretch>
            <a:fillRect/>
          </a:stretch>
        </p:blipFill>
        <p:spPr>
          <a:xfrm>
            <a:off x="0" y="0"/>
            <a:ext cx="1828801" cy="133594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회원가입…">
            <a:extLst>
              <a:ext uri="{FF2B5EF4-FFF2-40B4-BE49-F238E27FC236}">
                <a16:creationId xmlns:a16="http://schemas.microsoft.com/office/drawing/2014/main" id="{218B5006-128C-148B-2ED4-6ECEC9E9B2C5}"/>
              </a:ext>
            </a:extLst>
          </p:cNvPr>
          <p:cNvSpPr txBox="1">
            <a:spLocks/>
          </p:cNvSpPr>
          <p:nvPr/>
        </p:nvSpPr>
        <p:spPr>
          <a:xfrm>
            <a:off x="1849030" y="137339"/>
            <a:ext cx="6087963" cy="302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just" defTabSz="457200" hangingPunct="1">
              <a:lnSpc>
                <a:spcPct val="100000"/>
              </a:lnSpc>
              <a:spcBef>
                <a:spcPts val="500"/>
              </a:spcBef>
              <a:defRPr sz="540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sz="5400" spc="0" dirty="0" err="1">
                <a:solidFill>
                  <a:schemeClr val="bg2">
                    <a:lumMod val="1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뽀송길</a:t>
            </a:r>
            <a:r>
              <a:rPr lang="ko-KR" altLang="en-US" sz="5400" spc="0" dirty="0">
                <a:solidFill>
                  <a:schemeClr val="bg2">
                    <a:lumMod val="1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altLang="ko-KR" sz="5400" spc="0" dirty="0">
                <a:solidFill>
                  <a:schemeClr val="bg2">
                    <a:lumMod val="1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v0.0.3 </a:t>
            </a:r>
          </a:p>
          <a:p>
            <a:pPr algn="just" defTabSz="457200" hangingPunct="1">
              <a:lnSpc>
                <a:spcPct val="100000"/>
              </a:lnSpc>
              <a:spcBef>
                <a:spcPts val="500"/>
              </a:spcBef>
              <a:defRPr sz="540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ko-KR" sz="5400" spc="0" dirty="0">
                <a:solidFill>
                  <a:schemeClr val="bg2">
                    <a:lumMod val="1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__________</a:t>
            </a:r>
            <a:endParaRPr lang="ko-KR" altLang="en-US" sz="5400" spc="0" dirty="0">
              <a:solidFill>
                <a:schemeClr val="bg2">
                  <a:lumMod val="10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algn="just" defTabSz="457200" hangingPunct="1">
              <a:lnSpc>
                <a:spcPct val="100000"/>
              </a:lnSpc>
              <a:spcBef>
                <a:spcPts val="500"/>
              </a:spcBef>
              <a:defRPr sz="3600" b="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ko-KR" altLang="en-US" sz="3600" b="0" spc="0" dirty="0">
              <a:solidFill>
                <a:schemeClr val="bg2">
                  <a:lumMod val="10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028" name="Picture 4" descr="0 스프링, 자바의 봄이 오기까지">
            <a:extLst>
              <a:ext uri="{FF2B5EF4-FFF2-40B4-BE49-F238E27FC236}">
                <a16:creationId xmlns:a16="http://schemas.microsoft.com/office/drawing/2014/main" id="{0D9EBA5B-78C9-1CD8-95CB-DA422E13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13" y="3975039"/>
            <a:ext cx="2735702" cy="196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194B3D6-75B6-ED31-413F-A4D9DAD61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641" y="4103906"/>
            <a:ext cx="2998608" cy="183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act | Facebook">
            <a:extLst>
              <a:ext uri="{FF2B5EF4-FFF2-40B4-BE49-F238E27FC236}">
                <a16:creationId xmlns:a16="http://schemas.microsoft.com/office/drawing/2014/main" id="{5561FA52-8F31-8B3C-9259-B478FF99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550" y="109728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90F83FD-062E-EC23-30F7-85308504A0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99170" y="10533630"/>
            <a:ext cx="3021497" cy="3021497"/>
          </a:xfrm>
          <a:prstGeom prst="rect">
            <a:avLst/>
          </a:prstGeom>
        </p:spPr>
      </p:pic>
      <p:pic>
        <p:nvPicPr>
          <p:cNvPr id="1068" name="Picture 44" descr="Project OSRM · GitHub">
            <a:extLst>
              <a:ext uri="{FF2B5EF4-FFF2-40B4-BE49-F238E27FC236}">
                <a16:creationId xmlns:a16="http://schemas.microsoft.com/office/drawing/2014/main" id="{5A143F68-55E8-2A4E-C66F-0048B6C8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614" y="1167848"/>
            <a:ext cx="3981976" cy="398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메인화면…"/>
          <p:cNvSpPr txBox="1"/>
          <p:nvPr/>
        </p:nvSpPr>
        <p:spPr>
          <a:xfrm>
            <a:off x="2397669" y="2718445"/>
            <a:ext cx="18869890" cy="10397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marL="0" marR="0" lvl="0" indent="0" algn="just" defTabSz="45720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1">
                <a:solidFill>
                  <a:srgbClr val="46609B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kumimoji="0" lang="en-US" altLang="ko-KR" sz="5400" b="1" i="0" u="none" strike="noStrike" kern="0" cap="none" spc="0" normalizeH="0" baseline="0" noProof="0" dirty="0">
              <a:ln>
                <a:noFill/>
              </a:ln>
              <a:solidFill>
                <a:srgbClr val="D5D5D5">
                  <a:lumMod val="10000"/>
                </a:srgbClr>
              </a:solidFill>
              <a:effectLst/>
              <a:uLnTx/>
              <a:uFillTx/>
              <a:latin typeface="나눔고딕"/>
              <a:ea typeface="나눔고딕"/>
              <a:sym typeface="나눔고딕"/>
            </a:endParaRPr>
          </a:p>
        </p:txBody>
      </p:sp>
      <p:pic>
        <p:nvPicPr>
          <p:cNvPr id="165" name="pposong_b.png" descr="pposong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219" y="13115943"/>
            <a:ext cx="2416836" cy="60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cloud_b.png" descr="cloud_b.png">
            <a:extLst>
              <a:ext uri="{FF2B5EF4-FFF2-40B4-BE49-F238E27FC236}">
                <a16:creationId xmlns:a16="http://schemas.microsoft.com/office/drawing/2014/main" id="{DE5E2202-4C3E-A025-9446-A38AAC0F03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6949"/>
          <a:stretch>
            <a:fillRect/>
          </a:stretch>
        </p:blipFill>
        <p:spPr>
          <a:xfrm>
            <a:off x="0" y="0"/>
            <a:ext cx="1828801" cy="133594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회원가입…">
            <a:extLst>
              <a:ext uri="{FF2B5EF4-FFF2-40B4-BE49-F238E27FC236}">
                <a16:creationId xmlns:a16="http://schemas.microsoft.com/office/drawing/2014/main" id="{218B5006-128C-148B-2ED4-6ECEC9E9B2C5}"/>
              </a:ext>
            </a:extLst>
          </p:cNvPr>
          <p:cNvSpPr txBox="1">
            <a:spLocks/>
          </p:cNvSpPr>
          <p:nvPr/>
        </p:nvSpPr>
        <p:spPr>
          <a:xfrm>
            <a:off x="1849030" y="137339"/>
            <a:ext cx="6087963" cy="302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ko-KR" alt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D5D5D5">
                    <a:lumMod val="10000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뽀송길</a:t>
            </a:r>
            <a:r>
              <a:rPr kumimoji="0" lang="ko-KR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D5D5D5">
                    <a:lumMod val="10000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ko-KR" sz="5400" b="1" i="0" u="none" strike="noStrike" kern="0" cap="none" spc="0" normalizeH="0" baseline="0" noProof="0" dirty="0">
                <a:ln>
                  <a:noFill/>
                </a:ln>
                <a:solidFill>
                  <a:srgbClr val="D5D5D5">
                    <a:lumMod val="10000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v0.0.3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n-US" altLang="ko-KR" sz="5400" b="1" i="0" u="none" strike="noStrike" kern="0" cap="none" spc="0" normalizeH="0" baseline="0" noProof="0" dirty="0">
                <a:ln>
                  <a:noFill/>
                </a:ln>
                <a:solidFill>
                  <a:srgbClr val="D5D5D5">
                    <a:lumMod val="10000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__________</a:t>
            </a:r>
            <a:endParaRPr kumimoji="0" lang="ko-KR" altLang="en-US" sz="5400" b="1" i="0" u="none" strike="noStrike" kern="0" cap="none" spc="0" normalizeH="0" baseline="0" noProof="0" dirty="0">
              <a:ln>
                <a:noFill/>
              </a:ln>
              <a:solidFill>
                <a:srgbClr val="D5D5D5">
                  <a:lumMod val="10000"/>
                </a:srgbClr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D5D5D5">
                  <a:lumMod val="10000"/>
                </a:srgbClr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DC37D-CC2C-3307-6323-F58D566D8212}"/>
              </a:ext>
            </a:extLst>
          </p:cNvPr>
          <p:cNvSpPr txBox="1"/>
          <p:nvPr/>
        </p:nvSpPr>
        <p:spPr>
          <a:xfrm>
            <a:off x="1714009" y="2835208"/>
            <a:ext cx="699871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>
                <a:solidFill>
                  <a:schemeClr val="bg2">
                    <a:lumMod val="10000"/>
                  </a:schemeClr>
                </a:solidFill>
                <a:latin typeface="나눔고딕" pitchFamily="2" charset="-127"/>
                <a:ea typeface="나눔고딕" pitchFamily="2" charset="-127"/>
              </a:rPr>
              <a:t>중고우산 거래 커뮤니티</a:t>
            </a:r>
            <a:endParaRPr kumimoji="0" lang="ko-KR" altLang="en-US" sz="54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나눔고딕" pitchFamily="2" charset="-127"/>
              <a:ea typeface="나눔고딕" pitchFamily="2" charset="-127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C4D34-03C0-4023-31FD-5DCA76A6DFF0}"/>
              </a:ext>
            </a:extLst>
          </p:cNvPr>
          <p:cNvSpPr txBox="1"/>
          <p:nvPr/>
        </p:nvSpPr>
        <p:spPr>
          <a:xfrm>
            <a:off x="1849030" y="4996652"/>
            <a:ext cx="9526647" cy="5519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4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400" dirty="0">
                <a:latin typeface="나눔고딕" pitchFamily="2" charset="-127"/>
                <a:ea typeface="나눔고딕" pitchFamily="2" charset="-127"/>
              </a:rPr>
              <a:t>게시판을 통한 판매</a:t>
            </a:r>
            <a:r>
              <a:rPr lang="en-US" altLang="ko-KR" sz="4400" dirty="0"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4400" dirty="0">
                <a:latin typeface="나눔고딕" pitchFamily="2" charset="-127"/>
                <a:ea typeface="나눔고딕" pitchFamily="2" charset="-127"/>
              </a:rPr>
              <a:t>구매 요청</a:t>
            </a:r>
            <a:endParaRPr lang="en-US" altLang="ko-KR" sz="4400" dirty="0">
              <a:latin typeface="나눔고딕" pitchFamily="2" charset="-127"/>
              <a:ea typeface="나눔고딕" pitchFamily="2" charset="-127"/>
            </a:endParaRP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sz="4400" dirty="0">
              <a:latin typeface="나눔고딕" pitchFamily="2" charset="-127"/>
              <a:ea typeface="나눔고딕" pitchFamily="2" charset="-127"/>
            </a:endParaRP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4400" dirty="0">
                <a:latin typeface="나눔고딕" pitchFamily="2" charset="-127"/>
                <a:ea typeface="나눔고딕" pitchFamily="2" charset="-127"/>
              </a:rPr>
              <a:t> 채팅을 통해 사용자간 거래 내용 조정</a:t>
            </a:r>
            <a:endParaRPr lang="en-US" altLang="ko-KR" sz="4400" dirty="0">
              <a:latin typeface="나눔고딕" pitchFamily="2" charset="-127"/>
              <a:ea typeface="나눔고딕" pitchFamily="2" charset="-127"/>
            </a:endParaRP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sz="4400" dirty="0">
              <a:latin typeface="나눔고딕" pitchFamily="2" charset="-127"/>
              <a:ea typeface="나눔고딕" pitchFamily="2" charset="-127"/>
            </a:endParaRP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4400" dirty="0">
                <a:latin typeface="나눔고딕" pitchFamily="2" charset="-127"/>
                <a:ea typeface="나눔고딕" pitchFamily="2" charset="-127"/>
              </a:rPr>
              <a:t> GPS</a:t>
            </a:r>
            <a:r>
              <a:rPr lang="ko-KR" altLang="en-US" sz="4400" dirty="0">
                <a:latin typeface="나눔고딕" pitchFamily="2" charset="-127"/>
                <a:ea typeface="나눔고딕" pitchFamily="2" charset="-127"/>
              </a:rPr>
              <a:t>를 이용한 </a:t>
            </a:r>
            <a:r>
              <a:rPr lang="ko-KR" altLang="en-US" sz="4400" dirty="0" err="1">
                <a:latin typeface="나눔고딕" pitchFamily="2" charset="-127"/>
                <a:ea typeface="나눔고딕" pitchFamily="2" charset="-127"/>
              </a:rPr>
              <a:t>노쇼</a:t>
            </a:r>
            <a:r>
              <a:rPr lang="ko-KR" altLang="en-US" sz="4400" dirty="0">
                <a:latin typeface="나눔고딕" pitchFamily="2" charset="-127"/>
                <a:ea typeface="나눔고딕" pitchFamily="2" charset="-127"/>
              </a:rPr>
              <a:t> 및 사기 방지</a:t>
            </a:r>
            <a:endParaRPr lang="en-US" altLang="ko-KR" sz="4400" dirty="0">
              <a:latin typeface="나눔고딕" pitchFamily="2" charset="-127"/>
              <a:ea typeface="나눔고딕" pitchFamily="2" charset="-127"/>
            </a:endParaRP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sz="4400" dirty="0">
              <a:latin typeface="나눔고딕" pitchFamily="2" charset="-127"/>
              <a:ea typeface="나눔고딕" pitchFamily="2" charset="-127"/>
            </a:endParaRP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4400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400" dirty="0">
                <a:latin typeface="나눔고딕" pitchFamily="2" charset="-127"/>
                <a:ea typeface="나눔고딕" pitchFamily="2" charset="-127"/>
              </a:rPr>
              <a:t>채팅 및 게시글 모니터링</a:t>
            </a:r>
            <a:endParaRPr lang="en-US" altLang="ko-KR" sz="4400" dirty="0">
              <a:latin typeface="나눔고딕" pitchFamily="2" charset="-127"/>
              <a:ea typeface="나눔고딕" pitchFamily="2" charset="-127"/>
            </a:endParaRP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sz="44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1FE135-D2A6-5135-0CFE-8E646122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9351" y="4623418"/>
            <a:ext cx="3480769" cy="344838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360D786-172D-16C9-D092-B709D6A1EDB0}"/>
              </a:ext>
            </a:extLst>
          </p:cNvPr>
          <p:cNvSpPr/>
          <p:nvPr/>
        </p:nvSpPr>
        <p:spPr>
          <a:xfrm>
            <a:off x="12349567" y="5288542"/>
            <a:ext cx="1440000" cy="1440000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9F02C5-B522-2042-6949-FDA4F17A37F0}"/>
              </a:ext>
            </a:extLst>
          </p:cNvPr>
          <p:cNvSpPr/>
          <p:nvPr/>
        </p:nvSpPr>
        <p:spPr>
          <a:xfrm>
            <a:off x="12029290" y="6858000"/>
            <a:ext cx="2157599" cy="215798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12B6A86-1A94-5678-A5F8-826DB547AD8D}"/>
              </a:ext>
            </a:extLst>
          </p:cNvPr>
          <p:cNvSpPr/>
          <p:nvPr/>
        </p:nvSpPr>
        <p:spPr>
          <a:xfrm>
            <a:off x="20540511" y="5288542"/>
            <a:ext cx="1440000" cy="1440000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4B9E60-44C5-4BF7-141C-982E5AAE9CF3}"/>
              </a:ext>
            </a:extLst>
          </p:cNvPr>
          <p:cNvSpPr/>
          <p:nvPr/>
        </p:nvSpPr>
        <p:spPr>
          <a:xfrm>
            <a:off x="20220234" y="6858000"/>
            <a:ext cx="2157599" cy="215798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5786C0-BE85-B7A8-1721-C1B3C5659332}"/>
              </a:ext>
            </a:extLst>
          </p:cNvPr>
          <p:cNvCxnSpPr>
            <a:cxnSpLocks/>
          </p:cNvCxnSpPr>
          <p:nvPr/>
        </p:nvCxnSpPr>
        <p:spPr>
          <a:xfrm>
            <a:off x="14484096" y="8723376"/>
            <a:ext cx="5358384" cy="0"/>
          </a:xfrm>
          <a:prstGeom prst="straightConnector1">
            <a:avLst/>
          </a:prstGeom>
          <a:noFill/>
          <a:ln w="155575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4CA5D01-3EE3-F05F-91EC-39032E17DD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961"/>
          <a:stretch/>
        </p:blipFill>
        <p:spPr>
          <a:xfrm>
            <a:off x="16853912" y="5149607"/>
            <a:ext cx="3946842" cy="29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20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posong_b.png" descr="pposong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219" y="13115943"/>
            <a:ext cx="2416836" cy="60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cloud_b.png" descr="cloud_b.png"/>
          <p:cNvPicPr>
            <a:picLocks noChangeAspect="1"/>
          </p:cNvPicPr>
          <p:nvPr/>
        </p:nvPicPr>
        <p:blipFill>
          <a:blip r:embed="rId3"/>
          <a:srcRect b="26949"/>
          <a:stretch>
            <a:fillRect/>
          </a:stretch>
        </p:blipFill>
        <p:spPr>
          <a:xfrm>
            <a:off x="0" y="0"/>
            <a:ext cx="1828801" cy="133594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회원가입…">
            <a:extLst>
              <a:ext uri="{FF2B5EF4-FFF2-40B4-BE49-F238E27FC236}">
                <a16:creationId xmlns:a16="http://schemas.microsoft.com/office/drawing/2014/main" id="{4FE6E934-3231-7FAB-F200-F2FA0E6E665B}"/>
              </a:ext>
            </a:extLst>
          </p:cNvPr>
          <p:cNvSpPr txBox="1">
            <a:spLocks/>
          </p:cNvSpPr>
          <p:nvPr/>
        </p:nvSpPr>
        <p:spPr>
          <a:xfrm>
            <a:off x="1828801" y="146303"/>
            <a:ext cx="4798261" cy="302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defTabSz="457200" hangingPunct="1">
              <a:lnSpc>
                <a:spcPct val="100000"/>
              </a:lnSpc>
              <a:spcBef>
                <a:spcPts val="500"/>
              </a:spcBef>
              <a:defRPr sz="540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sz="5400" spc="0" dirty="0">
                <a:solidFill>
                  <a:schemeClr val="bg2">
                    <a:lumMod val="1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시스템 구조도</a:t>
            </a:r>
          </a:p>
          <a:p>
            <a:pPr algn="just" defTabSz="457200" hangingPunct="1">
              <a:lnSpc>
                <a:spcPct val="100000"/>
              </a:lnSpc>
              <a:spcBef>
                <a:spcPts val="500"/>
              </a:spcBef>
              <a:defRPr sz="540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ko-KR" sz="5400" spc="0" dirty="0">
                <a:solidFill>
                  <a:schemeClr val="bg2">
                    <a:lumMod val="1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__________</a:t>
            </a:r>
            <a:endParaRPr lang="ko-KR" altLang="en-US" sz="5400" spc="0" dirty="0">
              <a:solidFill>
                <a:schemeClr val="bg2">
                  <a:lumMod val="10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algn="just" defTabSz="457200" hangingPunct="1">
              <a:lnSpc>
                <a:spcPct val="100000"/>
              </a:lnSpc>
              <a:spcBef>
                <a:spcPts val="500"/>
              </a:spcBef>
              <a:defRPr sz="3600" b="0" spc="0">
                <a:solidFill>
                  <a:srgbClr val="46609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ko-KR" altLang="en-US" sz="3600" b="0" spc="0" dirty="0">
              <a:solidFill>
                <a:schemeClr val="bg2">
                  <a:lumMod val="10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그림 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DB6C33B7-A913-AE72-9CD9-80EC95EC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5" y="3732740"/>
            <a:ext cx="6559188" cy="6250520"/>
          </a:xfrm>
          <a:prstGeom prst="rect">
            <a:avLst/>
          </a:prstGeom>
        </p:spPr>
      </p:pic>
      <p:sp>
        <p:nvSpPr>
          <p:cNvPr id="6" name="메인화면…">
            <a:extLst>
              <a:ext uri="{FF2B5EF4-FFF2-40B4-BE49-F238E27FC236}">
                <a16:creationId xmlns:a16="http://schemas.microsoft.com/office/drawing/2014/main" id="{8AE7036F-39A9-EF93-6990-ECCD6C53BA35}"/>
              </a:ext>
            </a:extLst>
          </p:cNvPr>
          <p:cNvSpPr txBox="1"/>
          <p:nvPr/>
        </p:nvSpPr>
        <p:spPr>
          <a:xfrm>
            <a:off x="13755756" y="2718445"/>
            <a:ext cx="9753949" cy="9890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just" defTabSz="457200">
              <a:spcBef>
                <a:spcPts val="500"/>
              </a:spcBef>
              <a:defRPr sz="5400" b="1">
                <a:solidFill>
                  <a:srgbClr val="46609B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EF533A2-24E3-8B82-13F7-164C37C5ED44}"/>
              </a:ext>
            </a:extLst>
          </p:cNvPr>
          <p:cNvSpPr/>
          <p:nvPr/>
        </p:nvSpPr>
        <p:spPr>
          <a:xfrm>
            <a:off x="7699248" y="6291072"/>
            <a:ext cx="1152144" cy="1133856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그림 7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AE37EB8D-4E69-4C45-8477-FF4C5E746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413" y="1106906"/>
            <a:ext cx="10923345" cy="118233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cloud_b.png" descr="cloud_b.png"/>
          <p:cNvPicPr>
            <a:picLocks noChangeAspect="1"/>
          </p:cNvPicPr>
          <p:nvPr/>
        </p:nvPicPr>
        <p:blipFill rotWithShape="1">
          <a:blip r:embed="rId2"/>
          <a:srcRect t="15385" b="26949"/>
          <a:stretch/>
        </p:blipFill>
        <p:spPr>
          <a:xfrm>
            <a:off x="15286892" y="7255559"/>
            <a:ext cx="1828801" cy="1054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posong_b.png" descr="pposong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219" y="13115943"/>
            <a:ext cx="2416836" cy="60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 descr="그래픽, 폰트, 로고, 디자인이(가) 표시된 사진&#10;&#10;자동 생성된 설명">
            <a:extLst>
              <a:ext uri="{FF2B5EF4-FFF2-40B4-BE49-F238E27FC236}">
                <a16:creationId xmlns:a16="http://schemas.microsoft.com/office/drawing/2014/main" id="{CE3496AB-9783-FEA0-D8AC-44EC4DBB41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9" t="36529" r="19667" b="28437"/>
          <a:stretch/>
        </p:blipFill>
        <p:spPr>
          <a:xfrm>
            <a:off x="9888415" y="5426759"/>
            <a:ext cx="4607170" cy="1828800"/>
          </a:xfrm>
          <a:prstGeom prst="rect">
            <a:avLst/>
          </a:prstGeom>
        </p:spPr>
      </p:pic>
      <p:pic>
        <p:nvPicPr>
          <p:cNvPr id="5" name="그림 4" descr="타이포그래피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3B061D5E-83AA-95B1-7615-F7893C35D1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4" t="13184" r="9089"/>
          <a:stretch/>
        </p:blipFill>
        <p:spPr>
          <a:xfrm>
            <a:off x="9097108" y="7255559"/>
            <a:ext cx="6189784" cy="133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517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169</Words>
  <Application>Microsoft Office PowerPoint</Application>
  <PresentationFormat>사용자 지정</PresentationFormat>
  <Paragraphs>32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Helvetica Neue</vt:lpstr>
      <vt:lpstr>Helvetica Neue Medium</vt:lpstr>
      <vt:lpstr>나눔고딕</vt:lpstr>
      <vt:lpstr>나눔바른펜</vt:lpstr>
      <vt:lpstr>Helvetica</vt:lpstr>
      <vt:lpstr>Wingdings</vt:lpstr>
      <vt:lpstr>21_BasicWhite</vt:lpstr>
      <vt:lpstr>PowerPoint 프레젠테이션</vt:lpstr>
      <vt:lpstr>목적 __________ </vt:lpstr>
      <vt:lpstr>뽀송길 v0.0.2 __________ </vt:lpstr>
      <vt:lpstr>뽀송길 v0.0.3  예상화면 __________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이경호</dc:creator>
  <cp:lastModifiedBy>경호 이</cp:lastModifiedBy>
  <cp:revision>40</cp:revision>
  <dcterms:modified xsi:type="dcterms:W3CDTF">2024-04-08T08:28:25Z</dcterms:modified>
</cp:coreProperties>
</file>